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1" r:id="rId3"/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2922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731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643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771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642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3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899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185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5012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243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8873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A0B2B-4E21-4AD3-A951-FD287CB06D0A}" type="datetimeFigureOut">
              <a:rPr lang="en-GB" smtClean="0"/>
              <a:t>30/10/2018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FA94B-E5C8-478B-A46A-B85F6AF13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737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Light and day</a:t>
            </a:r>
            <a:endParaRPr kumimoji="0" lang="en-GB" sz="2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6"/>
            <a:ext cx="8285163" cy="974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During the day the Sun is in the sky.</a:t>
            </a:r>
          </a:p>
          <a:p>
            <a:pPr marL="0" marR="0" lvl="0" indent="0" algn="l" defTabSz="914400" rtl="0" eaLnBrk="1" fontAlgn="auto" latinLnBrk="0" hangingPunct="1">
              <a:lnSpc>
                <a:spcPct val="114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+mj-lt"/>
              <a:buNone/>
              <a:tabLst/>
              <a:defRPr/>
            </a:pPr>
            <a:r>
              <a:rPr lang="en-US" dirty="0" smtClean="0"/>
              <a:t>The light from the Sun is very bright.</a:t>
            </a: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67" name="Group 66"/>
          <p:cNvGrpSpPr/>
          <p:nvPr/>
        </p:nvGrpSpPr>
        <p:grpSpPr>
          <a:xfrm>
            <a:off x="59756" y="1533988"/>
            <a:ext cx="8988724" cy="4708993"/>
            <a:chOff x="59756" y="1533988"/>
            <a:chExt cx="8988724" cy="4708993"/>
          </a:xfrm>
        </p:grpSpPr>
        <p:sp>
          <p:nvSpPr>
            <p:cNvPr id="2" name="Oval 1"/>
            <p:cNvSpPr/>
            <p:nvPr/>
          </p:nvSpPr>
          <p:spPr>
            <a:xfrm>
              <a:off x="6788989" y="1533988"/>
              <a:ext cx="1095554" cy="10524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 smtClean="0">
                  <a:solidFill>
                    <a:schemeClr val="tx1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Sun</a:t>
              </a:r>
              <a:endParaRPr lang="en-GB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1662593" y="2159337"/>
              <a:ext cx="1718094" cy="763225"/>
              <a:chOff x="1785669" y="2277587"/>
              <a:chExt cx="1718094" cy="763225"/>
            </a:xfrm>
          </p:grpSpPr>
          <p:sp>
            <p:nvSpPr>
              <p:cNvPr id="9" name="Oval 8"/>
              <p:cNvSpPr/>
              <p:nvPr/>
            </p:nvSpPr>
            <p:spPr>
              <a:xfrm>
                <a:off x="2091907" y="2277587"/>
                <a:ext cx="767750" cy="4659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57000">
                    <a:schemeClr val="bg1">
                      <a:lumMod val="95000"/>
                    </a:schemeClr>
                  </a:gs>
                  <a:gs pos="89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2492318" y="2341818"/>
                <a:ext cx="767750" cy="4659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57000">
                    <a:schemeClr val="bg1">
                      <a:lumMod val="95000"/>
                    </a:schemeClr>
                  </a:gs>
                  <a:gs pos="89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" name="Oval 2"/>
              <p:cNvSpPr/>
              <p:nvPr/>
            </p:nvSpPr>
            <p:spPr>
              <a:xfrm>
                <a:off x="1785669" y="2570672"/>
                <a:ext cx="767750" cy="4659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57000">
                    <a:schemeClr val="bg1">
                      <a:lumMod val="95000"/>
                    </a:schemeClr>
                  </a:gs>
                  <a:gs pos="89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736013" y="2574816"/>
                <a:ext cx="767750" cy="4659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57000">
                    <a:schemeClr val="bg1">
                      <a:lumMod val="95000"/>
                    </a:schemeClr>
                  </a:gs>
                  <a:gs pos="89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242869" y="2574816"/>
                <a:ext cx="767750" cy="465996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3">
                      <a:lumMod val="5000"/>
                      <a:lumOff val="95000"/>
                    </a:schemeClr>
                  </a:gs>
                  <a:gs pos="57000">
                    <a:schemeClr val="bg1">
                      <a:lumMod val="95000"/>
                    </a:schemeClr>
                  </a:gs>
                  <a:gs pos="89000">
                    <a:schemeClr val="bg1">
                      <a:lumMod val="85000"/>
                    </a:schemeClr>
                  </a:gs>
                  <a:gs pos="100000">
                    <a:schemeClr val="bg1">
                      <a:lumMod val="85000"/>
                    </a:schemeClr>
                  </a:gs>
                </a:gsLst>
                <a:lin ang="5400000" scaled="1"/>
                <a:tileRect/>
              </a:gradFill>
              <a:ln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39610" y="1815127"/>
              <a:ext cx="1229015" cy="549595"/>
            </a:xfrm>
            <a:prstGeom prst="rect">
              <a:avLst/>
            </a:prstGeom>
          </p:spPr>
        </p:pic>
        <p:grpSp>
          <p:nvGrpSpPr>
            <p:cNvPr id="65" name="Group 64"/>
            <p:cNvGrpSpPr/>
            <p:nvPr/>
          </p:nvGrpSpPr>
          <p:grpSpPr>
            <a:xfrm>
              <a:off x="59756" y="3956367"/>
              <a:ext cx="8988724" cy="2286614"/>
              <a:chOff x="120770" y="4027922"/>
              <a:chExt cx="8988724" cy="2286614"/>
            </a:xfrm>
          </p:grpSpPr>
          <p:pic>
            <p:nvPicPr>
              <p:cNvPr id="62" name="Picture 61"/>
              <p:cNvPicPr>
                <a:picLocks noChangeAspect="1"/>
              </p:cNvPicPr>
              <p:nvPr/>
            </p:nvPicPr>
            <p:blipFill rotWithShape="1">
              <a:blip r:embed="rId4"/>
              <a:srcRect r="33885"/>
              <a:stretch/>
            </p:blipFill>
            <p:spPr>
              <a:xfrm>
                <a:off x="7555799" y="4163972"/>
                <a:ext cx="1298658" cy="1756906"/>
              </a:xfrm>
              <a:prstGeom prst="rect">
                <a:avLst/>
              </a:prstGeom>
            </p:spPr>
          </p:pic>
          <p:pic>
            <p:nvPicPr>
              <p:cNvPr id="61" name="Picture 60"/>
              <p:cNvPicPr>
                <a:picLocks noChangeAspect="1"/>
              </p:cNvPicPr>
              <p:nvPr/>
            </p:nvPicPr>
            <p:blipFill rotWithShape="1">
              <a:blip r:embed="rId4"/>
              <a:srcRect r="33885"/>
              <a:stretch/>
            </p:blipFill>
            <p:spPr>
              <a:xfrm>
                <a:off x="5829636" y="4060884"/>
                <a:ext cx="1451058" cy="1963082"/>
              </a:xfrm>
              <a:prstGeom prst="rect">
                <a:avLst/>
              </a:prstGeom>
            </p:spPr>
          </p:pic>
          <p:pic>
            <p:nvPicPr>
              <p:cNvPr id="63" name="Picture 62"/>
              <p:cNvPicPr>
                <a:picLocks noChangeAspect="1"/>
              </p:cNvPicPr>
              <p:nvPr/>
            </p:nvPicPr>
            <p:blipFill rotWithShape="1">
              <a:blip r:embed="rId4"/>
              <a:srcRect r="33885"/>
              <a:stretch/>
            </p:blipFill>
            <p:spPr>
              <a:xfrm>
                <a:off x="1401376" y="4027922"/>
                <a:ext cx="1162525" cy="1572736"/>
              </a:xfrm>
              <a:prstGeom prst="rect">
                <a:avLst/>
              </a:prstGeom>
            </p:spPr>
          </p:pic>
          <p:sp>
            <p:nvSpPr>
              <p:cNvPr id="64" name="Freeform 63"/>
              <p:cNvSpPr/>
              <p:nvPr/>
            </p:nvSpPr>
            <p:spPr>
              <a:xfrm>
                <a:off x="120770" y="5495026"/>
                <a:ext cx="8988724" cy="819510"/>
              </a:xfrm>
              <a:custGeom>
                <a:avLst/>
                <a:gdLst>
                  <a:gd name="connsiteX0" fmla="*/ 34505 w 8988724"/>
                  <a:gd name="connsiteY0" fmla="*/ 77638 h 819510"/>
                  <a:gd name="connsiteX1" fmla="*/ 34505 w 8988724"/>
                  <a:gd name="connsiteY1" fmla="*/ 77638 h 819510"/>
                  <a:gd name="connsiteX2" fmla="*/ 224287 w 8988724"/>
                  <a:gd name="connsiteY2" fmla="*/ 69012 h 819510"/>
                  <a:gd name="connsiteX3" fmla="*/ 258792 w 8988724"/>
                  <a:gd name="connsiteY3" fmla="*/ 60385 h 819510"/>
                  <a:gd name="connsiteX4" fmla="*/ 301924 w 8988724"/>
                  <a:gd name="connsiteY4" fmla="*/ 51759 h 819510"/>
                  <a:gd name="connsiteX5" fmla="*/ 370936 w 8988724"/>
                  <a:gd name="connsiteY5" fmla="*/ 43132 h 819510"/>
                  <a:gd name="connsiteX6" fmla="*/ 414068 w 8988724"/>
                  <a:gd name="connsiteY6" fmla="*/ 34506 h 819510"/>
                  <a:gd name="connsiteX7" fmla="*/ 508958 w 8988724"/>
                  <a:gd name="connsiteY7" fmla="*/ 17253 h 819510"/>
                  <a:gd name="connsiteX8" fmla="*/ 586596 w 8988724"/>
                  <a:gd name="connsiteY8" fmla="*/ 0 h 819510"/>
                  <a:gd name="connsiteX9" fmla="*/ 931653 w 8988724"/>
                  <a:gd name="connsiteY9" fmla="*/ 8627 h 819510"/>
                  <a:gd name="connsiteX10" fmla="*/ 1009290 w 8988724"/>
                  <a:gd name="connsiteY10" fmla="*/ 17253 h 819510"/>
                  <a:gd name="connsiteX11" fmla="*/ 1052422 w 8988724"/>
                  <a:gd name="connsiteY11" fmla="*/ 25880 h 819510"/>
                  <a:gd name="connsiteX12" fmla="*/ 1293962 w 8988724"/>
                  <a:gd name="connsiteY12" fmla="*/ 34506 h 819510"/>
                  <a:gd name="connsiteX13" fmla="*/ 1751162 w 8988724"/>
                  <a:gd name="connsiteY13" fmla="*/ 51759 h 819510"/>
                  <a:gd name="connsiteX14" fmla="*/ 1785668 w 8988724"/>
                  <a:gd name="connsiteY14" fmla="*/ 60385 h 819510"/>
                  <a:gd name="connsiteX15" fmla="*/ 1863305 w 8988724"/>
                  <a:gd name="connsiteY15" fmla="*/ 69012 h 819510"/>
                  <a:gd name="connsiteX16" fmla="*/ 1923690 w 8988724"/>
                  <a:gd name="connsiteY16" fmla="*/ 86265 h 819510"/>
                  <a:gd name="connsiteX17" fmla="*/ 2104845 w 8988724"/>
                  <a:gd name="connsiteY17" fmla="*/ 94891 h 819510"/>
                  <a:gd name="connsiteX18" fmla="*/ 2130724 w 8988724"/>
                  <a:gd name="connsiteY18" fmla="*/ 103517 h 819510"/>
                  <a:gd name="connsiteX19" fmla="*/ 2337758 w 8988724"/>
                  <a:gd name="connsiteY19" fmla="*/ 120770 h 819510"/>
                  <a:gd name="connsiteX20" fmla="*/ 2449902 w 8988724"/>
                  <a:gd name="connsiteY20" fmla="*/ 138023 h 819510"/>
                  <a:gd name="connsiteX21" fmla="*/ 2648309 w 8988724"/>
                  <a:gd name="connsiteY21" fmla="*/ 146649 h 819510"/>
                  <a:gd name="connsiteX22" fmla="*/ 2751826 w 8988724"/>
                  <a:gd name="connsiteY22" fmla="*/ 163902 h 819510"/>
                  <a:gd name="connsiteX23" fmla="*/ 3994030 w 8988724"/>
                  <a:gd name="connsiteY23" fmla="*/ 172529 h 819510"/>
                  <a:gd name="connsiteX24" fmla="*/ 4097547 w 8988724"/>
                  <a:gd name="connsiteY24" fmla="*/ 189782 h 819510"/>
                  <a:gd name="connsiteX25" fmla="*/ 4278702 w 8988724"/>
                  <a:gd name="connsiteY25" fmla="*/ 207034 h 819510"/>
                  <a:gd name="connsiteX26" fmla="*/ 4364966 w 8988724"/>
                  <a:gd name="connsiteY26" fmla="*/ 224287 h 819510"/>
                  <a:gd name="connsiteX27" fmla="*/ 4494362 w 8988724"/>
                  <a:gd name="connsiteY27" fmla="*/ 241540 h 819510"/>
                  <a:gd name="connsiteX28" fmla="*/ 4554747 w 8988724"/>
                  <a:gd name="connsiteY28" fmla="*/ 250166 h 819510"/>
                  <a:gd name="connsiteX29" fmla="*/ 4623758 w 8988724"/>
                  <a:gd name="connsiteY29" fmla="*/ 258793 h 819510"/>
                  <a:gd name="connsiteX30" fmla="*/ 4658264 w 8988724"/>
                  <a:gd name="connsiteY30" fmla="*/ 267419 h 819510"/>
                  <a:gd name="connsiteX31" fmla="*/ 4710022 w 8988724"/>
                  <a:gd name="connsiteY31" fmla="*/ 276046 h 819510"/>
                  <a:gd name="connsiteX32" fmla="*/ 4744528 w 8988724"/>
                  <a:gd name="connsiteY32" fmla="*/ 284672 h 819510"/>
                  <a:gd name="connsiteX33" fmla="*/ 4813539 w 8988724"/>
                  <a:gd name="connsiteY33" fmla="*/ 293299 h 819510"/>
                  <a:gd name="connsiteX34" fmla="*/ 4934309 w 8988724"/>
                  <a:gd name="connsiteY34" fmla="*/ 319178 h 819510"/>
                  <a:gd name="connsiteX35" fmla="*/ 4986068 w 8988724"/>
                  <a:gd name="connsiteY35" fmla="*/ 327804 h 819510"/>
                  <a:gd name="connsiteX36" fmla="*/ 5029200 w 8988724"/>
                  <a:gd name="connsiteY36" fmla="*/ 336431 h 819510"/>
                  <a:gd name="connsiteX37" fmla="*/ 5253487 w 8988724"/>
                  <a:gd name="connsiteY37" fmla="*/ 345057 h 819510"/>
                  <a:gd name="connsiteX38" fmla="*/ 5305245 w 8988724"/>
                  <a:gd name="connsiteY38" fmla="*/ 353683 h 819510"/>
                  <a:gd name="connsiteX39" fmla="*/ 5339751 w 8988724"/>
                  <a:gd name="connsiteY39" fmla="*/ 362310 h 819510"/>
                  <a:gd name="connsiteX40" fmla="*/ 5745192 w 8988724"/>
                  <a:gd name="connsiteY40" fmla="*/ 379563 h 819510"/>
                  <a:gd name="connsiteX41" fmla="*/ 5909094 w 8988724"/>
                  <a:gd name="connsiteY41" fmla="*/ 396816 h 819510"/>
                  <a:gd name="connsiteX42" fmla="*/ 5960853 w 8988724"/>
                  <a:gd name="connsiteY42" fmla="*/ 414068 h 819510"/>
                  <a:gd name="connsiteX43" fmla="*/ 6081622 w 8988724"/>
                  <a:gd name="connsiteY43" fmla="*/ 422695 h 819510"/>
                  <a:gd name="connsiteX44" fmla="*/ 6107502 w 8988724"/>
                  <a:gd name="connsiteY44" fmla="*/ 431321 h 819510"/>
                  <a:gd name="connsiteX45" fmla="*/ 6150634 w 8988724"/>
                  <a:gd name="connsiteY45" fmla="*/ 439948 h 819510"/>
                  <a:gd name="connsiteX46" fmla="*/ 6211019 w 8988724"/>
                  <a:gd name="connsiteY46" fmla="*/ 465827 h 819510"/>
                  <a:gd name="connsiteX47" fmla="*/ 6297283 w 8988724"/>
                  <a:gd name="connsiteY47" fmla="*/ 483080 h 819510"/>
                  <a:gd name="connsiteX48" fmla="*/ 6331788 w 8988724"/>
                  <a:gd name="connsiteY48" fmla="*/ 491706 h 819510"/>
                  <a:gd name="connsiteX49" fmla="*/ 6961517 w 8988724"/>
                  <a:gd name="connsiteY49" fmla="*/ 483080 h 819510"/>
                  <a:gd name="connsiteX50" fmla="*/ 6996022 w 8988724"/>
                  <a:gd name="connsiteY50" fmla="*/ 474453 h 819510"/>
                  <a:gd name="connsiteX51" fmla="*/ 7090913 w 8988724"/>
                  <a:gd name="connsiteY51" fmla="*/ 465827 h 819510"/>
                  <a:gd name="connsiteX52" fmla="*/ 7418717 w 8988724"/>
                  <a:gd name="connsiteY52" fmla="*/ 457200 h 819510"/>
                  <a:gd name="connsiteX53" fmla="*/ 7453222 w 8988724"/>
                  <a:gd name="connsiteY53" fmla="*/ 448574 h 819510"/>
                  <a:gd name="connsiteX54" fmla="*/ 7479102 w 8988724"/>
                  <a:gd name="connsiteY54" fmla="*/ 439948 h 819510"/>
                  <a:gd name="connsiteX55" fmla="*/ 7694762 w 8988724"/>
                  <a:gd name="connsiteY55" fmla="*/ 422695 h 819510"/>
                  <a:gd name="connsiteX56" fmla="*/ 7815532 w 8988724"/>
                  <a:gd name="connsiteY56" fmla="*/ 405442 h 819510"/>
                  <a:gd name="connsiteX57" fmla="*/ 7858664 w 8988724"/>
                  <a:gd name="connsiteY57" fmla="*/ 388189 h 819510"/>
                  <a:gd name="connsiteX58" fmla="*/ 8980098 w 8988724"/>
                  <a:gd name="connsiteY58" fmla="*/ 388189 h 819510"/>
                  <a:gd name="connsiteX59" fmla="*/ 8988724 w 8988724"/>
                  <a:gd name="connsiteY59" fmla="*/ 810883 h 819510"/>
                  <a:gd name="connsiteX60" fmla="*/ 0 w 8988724"/>
                  <a:gd name="connsiteY60" fmla="*/ 819510 h 819510"/>
                  <a:gd name="connsiteX61" fmla="*/ 34505 w 8988724"/>
                  <a:gd name="connsiteY61" fmla="*/ 77638 h 81951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</a:cxnLst>
                <a:rect l="l" t="t" r="r" b="b"/>
                <a:pathLst>
                  <a:path w="8988724" h="819510">
                    <a:moveTo>
                      <a:pt x="34505" y="77638"/>
                    </a:moveTo>
                    <a:lnTo>
                      <a:pt x="34505" y="77638"/>
                    </a:lnTo>
                    <a:cubicBezTo>
                      <a:pt x="97766" y="74763"/>
                      <a:pt x="161148" y="73869"/>
                      <a:pt x="224287" y="69012"/>
                    </a:cubicBezTo>
                    <a:cubicBezTo>
                      <a:pt x="236108" y="68103"/>
                      <a:pt x="247219" y="62957"/>
                      <a:pt x="258792" y="60385"/>
                    </a:cubicBezTo>
                    <a:cubicBezTo>
                      <a:pt x="273105" y="57204"/>
                      <a:pt x="287432" y="53988"/>
                      <a:pt x="301924" y="51759"/>
                    </a:cubicBezTo>
                    <a:cubicBezTo>
                      <a:pt x="324837" y="48234"/>
                      <a:pt x="348023" y="46657"/>
                      <a:pt x="370936" y="43132"/>
                    </a:cubicBezTo>
                    <a:cubicBezTo>
                      <a:pt x="385428" y="40903"/>
                      <a:pt x="399642" y="37129"/>
                      <a:pt x="414068" y="34506"/>
                    </a:cubicBezTo>
                    <a:cubicBezTo>
                      <a:pt x="465593" y="25138"/>
                      <a:pt x="460994" y="27912"/>
                      <a:pt x="508958" y="17253"/>
                    </a:cubicBezTo>
                    <a:cubicBezTo>
                      <a:pt x="618601" y="-7112"/>
                      <a:pt x="456509" y="26019"/>
                      <a:pt x="586596" y="0"/>
                    </a:cubicBezTo>
                    <a:lnTo>
                      <a:pt x="931653" y="8627"/>
                    </a:lnTo>
                    <a:cubicBezTo>
                      <a:pt x="957670" y="9689"/>
                      <a:pt x="983513" y="13571"/>
                      <a:pt x="1009290" y="17253"/>
                    </a:cubicBezTo>
                    <a:cubicBezTo>
                      <a:pt x="1023805" y="19327"/>
                      <a:pt x="1037787" y="24993"/>
                      <a:pt x="1052422" y="25880"/>
                    </a:cubicBezTo>
                    <a:cubicBezTo>
                      <a:pt x="1132839" y="30754"/>
                      <a:pt x="1213449" y="31631"/>
                      <a:pt x="1293962" y="34506"/>
                    </a:cubicBezTo>
                    <a:cubicBezTo>
                      <a:pt x="1507677" y="61219"/>
                      <a:pt x="1248935" y="31260"/>
                      <a:pt x="1751162" y="51759"/>
                    </a:cubicBezTo>
                    <a:cubicBezTo>
                      <a:pt x="1763008" y="52243"/>
                      <a:pt x="1773950" y="58582"/>
                      <a:pt x="1785668" y="60385"/>
                    </a:cubicBezTo>
                    <a:cubicBezTo>
                      <a:pt x="1811403" y="64344"/>
                      <a:pt x="1837426" y="66136"/>
                      <a:pt x="1863305" y="69012"/>
                    </a:cubicBezTo>
                    <a:cubicBezTo>
                      <a:pt x="1878127" y="73952"/>
                      <a:pt x="1909444" y="85125"/>
                      <a:pt x="1923690" y="86265"/>
                    </a:cubicBezTo>
                    <a:cubicBezTo>
                      <a:pt x="1983951" y="91086"/>
                      <a:pt x="2044460" y="92016"/>
                      <a:pt x="2104845" y="94891"/>
                    </a:cubicBezTo>
                    <a:cubicBezTo>
                      <a:pt x="2113471" y="97766"/>
                      <a:pt x="2121687" y="102513"/>
                      <a:pt x="2130724" y="103517"/>
                    </a:cubicBezTo>
                    <a:cubicBezTo>
                      <a:pt x="2199551" y="111164"/>
                      <a:pt x="2337758" y="120770"/>
                      <a:pt x="2337758" y="120770"/>
                    </a:cubicBezTo>
                    <a:cubicBezTo>
                      <a:pt x="2386721" y="137092"/>
                      <a:pt x="2368356" y="133081"/>
                      <a:pt x="2449902" y="138023"/>
                    </a:cubicBezTo>
                    <a:cubicBezTo>
                      <a:pt x="2515979" y="142027"/>
                      <a:pt x="2582173" y="143774"/>
                      <a:pt x="2648309" y="146649"/>
                    </a:cubicBezTo>
                    <a:cubicBezTo>
                      <a:pt x="2689626" y="160422"/>
                      <a:pt x="2691680" y="163116"/>
                      <a:pt x="2751826" y="163902"/>
                    </a:cubicBezTo>
                    <a:lnTo>
                      <a:pt x="3994030" y="172529"/>
                    </a:lnTo>
                    <a:cubicBezTo>
                      <a:pt x="4032543" y="180231"/>
                      <a:pt x="4056702" y="185892"/>
                      <a:pt x="4097547" y="189782"/>
                    </a:cubicBezTo>
                    <a:cubicBezTo>
                      <a:pt x="4197520" y="199303"/>
                      <a:pt x="4199058" y="192979"/>
                      <a:pt x="4278702" y="207034"/>
                    </a:cubicBezTo>
                    <a:cubicBezTo>
                      <a:pt x="4307580" y="212130"/>
                      <a:pt x="4336088" y="219191"/>
                      <a:pt x="4364966" y="224287"/>
                    </a:cubicBezTo>
                    <a:cubicBezTo>
                      <a:pt x="4398496" y="230204"/>
                      <a:pt x="4461961" y="237220"/>
                      <a:pt x="4494362" y="241540"/>
                    </a:cubicBezTo>
                    <a:lnTo>
                      <a:pt x="4554747" y="250166"/>
                    </a:lnTo>
                    <a:cubicBezTo>
                      <a:pt x="4577726" y="253230"/>
                      <a:pt x="4600891" y="254982"/>
                      <a:pt x="4623758" y="258793"/>
                    </a:cubicBezTo>
                    <a:cubicBezTo>
                      <a:pt x="4635453" y="260742"/>
                      <a:pt x="4646638" y="265094"/>
                      <a:pt x="4658264" y="267419"/>
                    </a:cubicBezTo>
                    <a:cubicBezTo>
                      <a:pt x="4675415" y="270849"/>
                      <a:pt x="4692871" y="272616"/>
                      <a:pt x="4710022" y="276046"/>
                    </a:cubicBezTo>
                    <a:cubicBezTo>
                      <a:pt x="4721648" y="278371"/>
                      <a:pt x="4732833" y="282723"/>
                      <a:pt x="4744528" y="284672"/>
                    </a:cubicBezTo>
                    <a:cubicBezTo>
                      <a:pt x="4767395" y="288483"/>
                      <a:pt x="4790535" y="290423"/>
                      <a:pt x="4813539" y="293299"/>
                    </a:cubicBezTo>
                    <a:cubicBezTo>
                      <a:pt x="4893692" y="320015"/>
                      <a:pt x="4839093" y="305576"/>
                      <a:pt x="4934309" y="319178"/>
                    </a:cubicBezTo>
                    <a:cubicBezTo>
                      <a:pt x="4951624" y="321652"/>
                      <a:pt x="4968859" y="324675"/>
                      <a:pt x="4986068" y="327804"/>
                    </a:cubicBezTo>
                    <a:cubicBezTo>
                      <a:pt x="5000494" y="330427"/>
                      <a:pt x="5014568" y="335487"/>
                      <a:pt x="5029200" y="336431"/>
                    </a:cubicBezTo>
                    <a:cubicBezTo>
                      <a:pt x="5103862" y="341248"/>
                      <a:pt x="5178725" y="342182"/>
                      <a:pt x="5253487" y="345057"/>
                    </a:cubicBezTo>
                    <a:cubicBezTo>
                      <a:pt x="5270740" y="347932"/>
                      <a:pt x="5288094" y="350253"/>
                      <a:pt x="5305245" y="353683"/>
                    </a:cubicBezTo>
                    <a:cubicBezTo>
                      <a:pt x="5316871" y="356008"/>
                      <a:pt x="5327954" y="361130"/>
                      <a:pt x="5339751" y="362310"/>
                    </a:cubicBezTo>
                    <a:cubicBezTo>
                      <a:pt x="5441091" y="372444"/>
                      <a:pt x="5674887" y="377295"/>
                      <a:pt x="5745192" y="379563"/>
                    </a:cubicBezTo>
                    <a:cubicBezTo>
                      <a:pt x="5763517" y="381229"/>
                      <a:pt x="5881306" y="390862"/>
                      <a:pt x="5909094" y="396816"/>
                    </a:cubicBezTo>
                    <a:cubicBezTo>
                      <a:pt x="5926876" y="400626"/>
                      <a:pt x="5942713" y="412772"/>
                      <a:pt x="5960853" y="414068"/>
                    </a:cubicBezTo>
                    <a:lnTo>
                      <a:pt x="6081622" y="422695"/>
                    </a:lnTo>
                    <a:cubicBezTo>
                      <a:pt x="6090249" y="425570"/>
                      <a:pt x="6098680" y="429116"/>
                      <a:pt x="6107502" y="431321"/>
                    </a:cubicBezTo>
                    <a:cubicBezTo>
                      <a:pt x="6121726" y="434877"/>
                      <a:pt x="6136724" y="435311"/>
                      <a:pt x="6150634" y="439948"/>
                    </a:cubicBezTo>
                    <a:cubicBezTo>
                      <a:pt x="6208702" y="459304"/>
                      <a:pt x="6162029" y="454521"/>
                      <a:pt x="6211019" y="465827"/>
                    </a:cubicBezTo>
                    <a:cubicBezTo>
                      <a:pt x="6239592" y="472421"/>
                      <a:pt x="6268834" y="475968"/>
                      <a:pt x="6297283" y="483080"/>
                    </a:cubicBezTo>
                    <a:lnTo>
                      <a:pt x="6331788" y="491706"/>
                    </a:lnTo>
                    <a:lnTo>
                      <a:pt x="6961517" y="483080"/>
                    </a:lnTo>
                    <a:cubicBezTo>
                      <a:pt x="6973369" y="482772"/>
                      <a:pt x="6984270" y="476020"/>
                      <a:pt x="6996022" y="474453"/>
                    </a:cubicBezTo>
                    <a:cubicBezTo>
                      <a:pt x="7027504" y="470255"/>
                      <a:pt x="7059179" y="467122"/>
                      <a:pt x="7090913" y="465827"/>
                    </a:cubicBezTo>
                    <a:cubicBezTo>
                      <a:pt x="7200128" y="461369"/>
                      <a:pt x="7309449" y="460076"/>
                      <a:pt x="7418717" y="457200"/>
                    </a:cubicBezTo>
                    <a:cubicBezTo>
                      <a:pt x="7430219" y="454325"/>
                      <a:pt x="7441822" y="451831"/>
                      <a:pt x="7453222" y="448574"/>
                    </a:cubicBezTo>
                    <a:cubicBezTo>
                      <a:pt x="7461965" y="446076"/>
                      <a:pt x="7470061" y="440917"/>
                      <a:pt x="7479102" y="439948"/>
                    </a:cubicBezTo>
                    <a:cubicBezTo>
                      <a:pt x="7550808" y="432265"/>
                      <a:pt x="7694762" y="422695"/>
                      <a:pt x="7694762" y="422695"/>
                    </a:cubicBezTo>
                    <a:cubicBezTo>
                      <a:pt x="7837743" y="386948"/>
                      <a:pt x="7521405" y="464267"/>
                      <a:pt x="7815532" y="405442"/>
                    </a:cubicBezTo>
                    <a:cubicBezTo>
                      <a:pt x="7830716" y="402405"/>
                      <a:pt x="7843181" y="388418"/>
                      <a:pt x="7858664" y="388189"/>
                    </a:cubicBezTo>
                    <a:cubicBezTo>
                      <a:pt x="8232434" y="382652"/>
                      <a:pt x="8606287" y="388189"/>
                      <a:pt x="8980098" y="388189"/>
                    </a:cubicBezTo>
                    <a:lnTo>
                      <a:pt x="8988724" y="810883"/>
                    </a:lnTo>
                    <a:lnTo>
                      <a:pt x="0" y="819510"/>
                    </a:lnTo>
                    <a:lnTo>
                      <a:pt x="34505" y="77638"/>
                    </a:lnTo>
                    <a:close/>
                  </a:path>
                </a:pathLst>
              </a:custGeom>
              <a:solidFill>
                <a:srgbClr val="92D050"/>
              </a:solidFill>
              <a:ln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p:sp>
          <p:nvSpPr>
            <p:cNvPr id="66" name="TextBox 65"/>
            <p:cNvSpPr txBox="1"/>
            <p:nvPr/>
          </p:nvSpPr>
          <p:spPr>
            <a:xfrm>
              <a:off x="4266547" y="3076450"/>
              <a:ext cx="9696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smtClean="0">
                  <a:latin typeface="Verdana" panose="020B0604030504040204" pitchFamily="34" charset="0"/>
                  <a:ea typeface="Verdana" panose="020B0604030504040204" pitchFamily="34" charset="0"/>
                </a:rPr>
                <a:t>Sky</a:t>
              </a:r>
              <a:endParaRPr lang="en-GB" dirty="0"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03403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Light and day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56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1. What colour is </a:t>
            </a:r>
            <a:r>
              <a:rPr lang="en-US" b="1" dirty="0">
                <a:solidFill>
                  <a:schemeClr val="tx1"/>
                </a:solidFill>
              </a:rPr>
              <a:t>sunlight</a:t>
            </a:r>
            <a:r>
              <a:rPr lang="en-US" dirty="0" smtClean="0">
                <a:solidFill>
                  <a:schemeClr val="tx1"/>
                </a:solidFill>
              </a:rPr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438891" y="3561958"/>
            <a:ext cx="8303472" cy="2536156"/>
            <a:chOff x="438891" y="3561958"/>
            <a:chExt cx="8303472" cy="25361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891" y="3561958"/>
              <a:ext cx="8303472" cy="2536156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96999" y="3561958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Yellowish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96998" y="423842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Mixture of yellow, orange and red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997" y="4892624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6996" y="554681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None of the above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4" name="Text Placeholder 16"/>
          <p:cNvSpPr txBox="1">
            <a:spLocks/>
          </p:cNvSpPr>
          <p:nvPr/>
        </p:nvSpPr>
        <p:spPr>
          <a:xfrm>
            <a:off x="457200" y="1485121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3347" y="863126"/>
            <a:ext cx="4886940" cy="25625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1083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889" y="645638"/>
            <a:ext cx="9150889" cy="6212362"/>
          </a:xfrm>
          <a:prstGeom prst="rect">
            <a:avLst/>
          </a:prstGeom>
        </p:spPr>
      </p:pic>
      <p:sp>
        <p:nvSpPr>
          <p:cNvPr id="11" name="Title 1"/>
          <p:cNvSpPr txBox="1">
            <a:spLocks/>
          </p:cNvSpPr>
          <p:nvPr/>
        </p:nvSpPr>
        <p:spPr>
          <a:xfrm>
            <a:off x="143751" y="26336"/>
            <a:ext cx="8820737" cy="576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/>
            </a:pPr>
            <a:r>
              <a:rPr lang="en-US" dirty="0"/>
              <a:t>Light and day</a:t>
            </a:r>
            <a:endParaRPr lang="en-GB" dirty="0"/>
          </a:p>
        </p:txBody>
      </p:sp>
      <p:sp>
        <p:nvSpPr>
          <p:cNvPr id="12" name="Text Placeholder 16"/>
          <p:cNvSpPr txBox="1">
            <a:spLocks/>
          </p:cNvSpPr>
          <p:nvPr/>
        </p:nvSpPr>
        <p:spPr>
          <a:xfrm>
            <a:off x="457200" y="863125"/>
            <a:ext cx="8285163" cy="2562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1. What colour is </a:t>
            </a:r>
            <a:r>
              <a:rPr lang="en-US" b="1" dirty="0">
                <a:solidFill>
                  <a:schemeClr val="bg1">
                    <a:lumMod val="85000"/>
                  </a:schemeClr>
                </a:solidFill>
              </a:rPr>
              <a:t>sunlight</a:t>
            </a:r>
            <a:r>
              <a:rPr lang="en-US" dirty="0">
                <a:solidFill>
                  <a:schemeClr val="bg1">
                    <a:lumMod val="85000"/>
                  </a:schemeClr>
                </a:solidFill>
              </a:rPr>
              <a:t>?</a:t>
            </a:r>
          </a:p>
          <a:p>
            <a:pPr lvl="0">
              <a:defRPr/>
            </a:pP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2. What colour is </a:t>
            </a:r>
            <a:r>
              <a:rPr lang="en-US" b="1" dirty="0">
                <a:solidFill>
                  <a:srgbClr val="1F497D">
                    <a:lumMod val="50000"/>
                  </a:srgbClr>
                </a:solidFill>
              </a:rPr>
              <a:t>daylight</a:t>
            </a:r>
            <a:r>
              <a:rPr lang="en-US" dirty="0">
                <a:solidFill>
                  <a:srgbClr val="1F497D">
                    <a:lumMod val="50000"/>
                  </a:srgbClr>
                </a:solidFill>
              </a:rPr>
              <a:t>?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38891" y="3561958"/>
            <a:ext cx="8303472" cy="2536156"/>
            <a:chOff x="438891" y="3561958"/>
            <a:chExt cx="8303472" cy="2536156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38891" y="3561958"/>
              <a:ext cx="8303472" cy="2536156"/>
            </a:xfrm>
            <a:prstGeom prst="rect">
              <a:avLst/>
            </a:prstGeom>
          </p:spPr>
        </p:pic>
        <p:sp>
          <p:nvSpPr>
            <p:cNvPr id="23" name="TextBox 22"/>
            <p:cNvSpPr txBox="1"/>
            <p:nvPr/>
          </p:nvSpPr>
          <p:spPr>
            <a:xfrm>
              <a:off x="1396999" y="3561958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Yellowish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396998" y="423842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Mixture of yellow, orange and red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96997" y="4892624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Blue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396996" y="5546819"/>
              <a:ext cx="7323291" cy="540142"/>
            </a:xfrm>
            <a:prstGeom prst="rect">
              <a:avLst/>
            </a:prstGeom>
            <a:noFill/>
          </p:spPr>
          <p:txBody>
            <a:bodyPr wrap="square" rtlCol="0" anchor="ctr" anchorCtr="0">
              <a:noAutofit/>
            </a:bodyPr>
            <a:lstStyle/>
            <a:p>
              <a:r>
                <a:rPr lang="en-GB" dirty="0" smtClean="0">
                  <a:solidFill>
                    <a:schemeClr val="tx2">
                      <a:lumMod val="50000"/>
                    </a:schemeClr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None of the above</a:t>
              </a:r>
              <a:endParaRPr lang="en-GB" dirty="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endParaRPr>
            </a:p>
          </p:txBody>
        </p:sp>
      </p:grpSp>
      <p:sp>
        <p:nvSpPr>
          <p:cNvPr id="14" name="Text Placeholder 16"/>
          <p:cNvSpPr txBox="1">
            <a:spLocks/>
          </p:cNvSpPr>
          <p:nvPr/>
        </p:nvSpPr>
        <p:spPr>
          <a:xfrm>
            <a:off x="457200" y="1485121"/>
            <a:ext cx="8285163" cy="1760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14000"/>
              </a:lnSpc>
              <a:spcBef>
                <a:spcPct val="20000"/>
              </a:spcBef>
              <a:buFont typeface="+mj-lt"/>
              <a:buNone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971550" indent="-5143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1485900" indent="-57150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-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1974850" indent="-539750" algn="l" defTabSz="914400" rtl="0" eaLnBrk="1" latinLnBrk="0" hangingPunct="1">
              <a:spcBef>
                <a:spcPct val="20000"/>
              </a:spcBef>
              <a:buFont typeface="Wingdings" panose="05000000000000000000" pitchFamily="2" charset="2"/>
              <a:buChar char="§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2514600" indent="-539750" algn="l" defTabSz="914400" rtl="0" eaLnBrk="1" latinLnBrk="0" hangingPunct="1">
              <a:spcBef>
                <a:spcPct val="20000"/>
              </a:spcBef>
              <a:buFont typeface="Courier New" panose="02070309020205020404" pitchFamily="49" charset="0"/>
              <a:buChar char="o"/>
              <a:defRPr sz="1800" kern="1200">
                <a:solidFill>
                  <a:schemeClr val="tx2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1F497D">
                  <a:lumMod val="50000"/>
                </a:srgbClr>
              </a:solidFill>
              <a:effectLst/>
              <a:uLnTx/>
              <a:uFillTx/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3347" y="863126"/>
            <a:ext cx="4886940" cy="2562502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6768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77</Words>
  <Application>Microsoft Office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>University of York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 Fairhurst</dc:creator>
  <cp:lastModifiedBy>Peter Fairhurst</cp:lastModifiedBy>
  <cp:revision>12</cp:revision>
  <dcterms:created xsi:type="dcterms:W3CDTF">2018-10-17T11:00:39Z</dcterms:created>
  <dcterms:modified xsi:type="dcterms:W3CDTF">2018-10-30T09:35:36Z</dcterms:modified>
</cp:coreProperties>
</file>